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0.30927835051546387</c:v>
                </c:pt>
                <c:pt idx="1">
                  <c:v>0.69072164948453607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7.0563134596952812</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1.3852681873577133E-2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0.51521449735595226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0.14363794984827738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1.4995597388963677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0.14363794984827738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3.9512637217301361E-2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7.4360767476475909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0.15700119427304049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1.7433452390913029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0.16698936996342884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7.608263143520233E-2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6.6765501717429716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6.5512418407888289</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0.18129038539091447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9.125793702945284E-2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0.95271986524910801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9.125793702945284E-2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0.32399655196523724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6.4755332612537204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0.13648643131047589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0.1136788384382168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1.1867908826777143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0.1136788384382168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0.271437808093272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6.1804905106194186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0.30981270209760936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9.2590916340103746E-2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0.96663597940378665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9.2590916340103746E-2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0.3321140581043025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2.5568843308491296E-2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7.2735215336989256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0.27575649867698537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8.1784196578165158E-2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0.85381536422753612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8.1784196578166046E-2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0.29335146997146744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0.12895551852990206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6.7529636668168989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4.7792320526233389E-2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0.31218560287905905</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8.7035012018918501E-2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0.90863312958582565</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8.7035012018917612E-2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0.19790944368954833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8.0916558209277429</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0.18716932733967617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9.9498412016666649E-2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1.038749250472577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9.9498412016666649E-2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0.11979143887689414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4.5332862514162668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0.29729729729729731</c:v>
                </c:pt>
                <c:pt idx="1">
                  <c:v>0.22072072072072069</c:v>
                </c:pt>
                <c:pt idx="2">
                  <c:v>0.21171171171171169</c:v>
                </c:pt>
                <c:pt idx="3">
                  <c:v>0.27027027027027029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6.7865447214869654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0.13186869328033701</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0.11100974938183583</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1.1589259730719714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0.11100974938183583</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0.39012698050794814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5.9590399921185506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8.5210973140203095E-2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0.1604427975574314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1.6749999555630071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0.16044279755743229</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4.7437329779132398E-2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6.4469034273424928</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0.11077325321112585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0.38574349569855482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0.1075424025794991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1.1227273662896557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0.1075424025794991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0.24058394416912599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6.9379292250906763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0.11451070107994088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9.1991399717882949E-2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0.96037711125346625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9.1991399717882949E-2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0.32996365387268423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0.37953470503341435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6.0350142127239561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0.17006174745834013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0.1132884799766174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1.182715595935111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0.1132884799766174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0.1904512184181737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8.5538367501591495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6.8086304042877872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0.46589110525432798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0.15322212668624946</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1.5996171800661134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0.15322212668624946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0.47453916446627709</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5.6378478139137336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7.1390972390075191E-3</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0.16344089897338865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1.7062997073434003</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0.16334225948212033</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4.9406502762514712</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0.31131321007193069</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0.10376384211851786</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1.0832797332354502</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0.10376384211851786</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0.31441812005648906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7.4465101603173007</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0.36486486486486469</c:v>
                </c:pt>
                <c:pt idx="1">
                  <c:v>0.60810810810810811</c:v>
                </c:pt>
                <c:pt idx="2">
                  <c:v>0</c:v>
                </c:pt>
                <c:pt idx="3">
                  <c:v>2.7027027027027029E-2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0.15369372216790556</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0.10840095287359031</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1.1316905090816185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0.10840095287358942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0.14352561809521092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7.7083443667077276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3.6141045499711311E-3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0.41616720991724154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0.11602430663997954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1.2112772366527018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0.11602430663998042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0.20962097572118488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8.309799404248702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8.7791596917904453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0.16558601268824624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8.9445069959200652E-2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0.93379379123181039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7.0897597912622956E-2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8.7791596917904453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4.901316812987063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5.0040244697638236E-2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0.7309846700235938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0.20379306077671933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2.1275705294459435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0.20379306077671888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0.72408282048069683</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4.5321326279234109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0.54799348659476932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0.20623158471736458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2.1530283720814705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0.20623158471736502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0.16465794337028594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5.2705009980507151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7.0726445008978791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1.7425230180969198E-2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0.68533129858006658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0.19106524214688037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1.9946939156997718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0.19106524214688037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0.68533129858006703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6.09325847203257E-2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5.816179038391029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0.17391301215669852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0.35021982317474531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9.7638668273520857E-2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1.0193337906666464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9.7638668273519968E-2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0.11116252592698395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8.3291099634047292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0.57207207207207211</c:v>
                </c:pt>
                <c:pt idx="1">
                  <c:v>6.7567567567567571E-2</c:v>
                </c:pt>
                <c:pt idx="2">
                  <c:v>0.1036036036036036</c:v>
                </c:pt>
                <c:pt idx="3">
                  <c:v>0.15765765765765771</c:v>
                </c:pt>
                <c:pt idx="4">
                  <c:v>2.7027027027027029E-2</c:v>
                </c:pt>
                <c:pt idx="5">
                  <c:v>7.2072072072072071E-2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4.174080022401343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9.2540782664050969E-2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1.4684293638022301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0.140656072474175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0.42636195816064193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2.917830182186683</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0.22243683882980303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0.14005642627616699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1.462169142899161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0.14005642627616721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0.19642868921211898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2.8895431432160388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0.23238715752791972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0.16946157492548997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1.7691547067934121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0.16946157492549041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5.2654757787756523E-2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4.8126177828859262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0.28973395559081494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0.1265367625658973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1.3210257792911841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0.12653676256589819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0.45387430404918305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5.7322457933590698E-3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4.3983846831186844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9.9839777103101213E-3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0.40663374722579526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0.11336644851878575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1.183529576410745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0.11336644851878575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0.24628305421183061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5.85202432059938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4.809542899404267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0.13380068948885482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0.18422451495889502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1.9232776981422846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0.18422451495889547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0.21131734070031527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4.9151222211372083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8.8064977187239712E-2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0.4333567896349102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0.12081663294692691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1.2613084407540018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0.12081663294692735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0.4333567896349102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1.6003105069598789E-2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4.7039635776713267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7.944466212004059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0.26511627906976742</c:v>
                </c:pt>
                <c:pt idx="1">
                  <c:v>1.395348837209302E-2</c:v>
                </c:pt>
                <c:pt idx="2">
                  <c:v>0.4697674418604651</c:v>
                </c:pt>
                <c:pt idx="3">
                  <c:v>9.3023255813953487E-3</c:v>
                </c:pt>
                <c:pt idx="4">
                  <c:v>0</c:v>
                </c:pt>
                <c:pt idx="5">
                  <c:v>0.1162790697674419</c:v>
                </c:pt>
                <c:pt idx="6">
                  <c:v>9.3023255813953487E-3</c:v>
                </c:pt>
                <c:pt idx="7">
                  <c:v>3.255813953488372E-2</c:v>
                </c:pt>
                <c:pt idx="8">
                  <c:v>8.3720930232558152E-2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0.10876476979356919</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8.9065268940767162E-2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0.92982872269220351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8.9065268940766273E-2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0.25875045395441987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7.9171275406635111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0.20173227734536869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8.7326665277299043E-2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0.91167794806483116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8.7326665277299043E-2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6.7865087897768461E-2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7.9718048833446069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6.8390790305488096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0.1872247478374014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8.9504410310812688E-2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0.93441329605112244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8.9504410310812688E-2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0.27935213515970148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6.8390790305488096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2.8351861908586282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0.13290097500290909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0.16864289099466512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1.7606077631559978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0.1686428909946649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0.60490463981314679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0.10435381490151752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2.8351861908586282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5.7272138714720482</c:v>
                </c:pt>
                <c:pt idx="1">
                  <c:v>7.1135725337601849</c:v>
                </c:pt>
                <c:pt idx="2">
                  <c:v>6.6765501717429716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7.0058544358984944</c:v>
                </c:pt>
                <c:pt idx="1">
                  <c:v>7.4106887579461258</c:v>
                </c:pt>
                <c:pt idx="2">
                  <c:v>7.4360767476475909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6.7376482052464333</c:v>
                </c:pt>
                <c:pt idx="1">
                  <c:v>6.9887985903327792</c:v>
                </c:pt>
                <c:pt idx="2">
                  <c:v>6.7529636668168989</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6.7552530334956371</c:v>
                </c:pt>
                <c:pt idx="1">
                  <c:v>7.2735215336989256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5.9973152676704116</c:v>
                </c:pt>
                <c:pt idx="1">
                  <c:v>6.1423521040461839</c:v>
                </c:pt>
                <c:pt idx="2">
                  <c:v>6.1804905106194186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6.665366274644164</c:v>
                </c:pt>
                <c:pt idx="1">
                  <c:v>6.49413854582893</c:v>
                </c:pt>
                <c:pt idx="2">
                  <c:v>6.4755332612537204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4.3651544126134123</c:v>
                </c:pt>
                <c:pt idx="1">
                  <c:v>4.3477616541054136</c:v>
                </c:pt>
                <c:pt idx="2">
                  <c:v>4.5332862514162668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6.4929231722915883</c:v>
                </c:pt>
                <c:pt idx="1">
                  <c:v>6.9379292250906763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6.1633786333994482</c:v>
                </c:pt>
                <c:pt idx="1">
                  <c:v>6.7821867153092761</c:v>
                </c:pt>
                <c:pt idx="2">
                  <c:v>6.4469034273424928</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5.9749254581000306</c:v>
                </c:pt>
                <c:pt idx="1">
                  <c:v>6.4060303823989742</c:v>
                </c:pt>
                <c:pt idx="2">
                  <c:v>5.9590399921185506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8.6227026829780389</c:v>
                </c:pt>
                <c:pt idx="1">
                  <c:v>8.7791596917904453</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7.8577722196939312</c:v>
                </c:pt>
                <c:pt idx="1">
                  <c:v>8.4419553982564288</c:v>
                </c:pt>
                <c:pt idx="2">
                  <c:v>8.3291099634047292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3.758084554681977</c:v>
                </c:pt>
                <c:pt idx="1">
                  <c:v>4.7936816472156947</c:v>
                </c:pt>
                <c:pt idx="2">
                  <c:v>4.3983846831186844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4.7056957942111062</c:v>
                </c:pt>
                <c:pt idx="1">
                  <c:v>5.5587892712260043</c:v>
                </c:pt>
                <c:pt idx="2">
                  <c:v>4.8126177828859262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2.131202278549833</c:v>
                </c:pt>
                <c:pt idx="1">
                  <c:v>3.0117404626218338</c:v>
                </c:pt>
                <c:pt idx="2">
                  <c:v>2.8895431432160388</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5.7267229390854508</c:v>
                </c:pt>
                <c:pt idx="1">
                  <c:v>6.1667838841678329</c:v>
                </c:pt>
                <c:pt idx="2">
                  <c:v>5.85202432059938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3.5197547563088798</c:v>
                </c:pt>
                <c:pt idx="1">
                  <c:v>5.3296472258098486</c:v>
                </c:pt>
                <c:pt idx="2">
                  <c:v>4.7039635776713267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7.4576103029481304</c:v>
                </c:pt>
                <c:pt idx="1">
                  <c:v>8.0154870482954905</c:v>
                </c:pt>
                <c:pt idx="2">
                  <c:v>7.9718048833446069</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7.6817910676082883</c:v>
                </c:pt>
                <c:pt idx="1">
                  <c:v>8.1099313865764096</c:v>
                </c:pt>
                <c:pt idx="2">
                  <c:v>7.9171275406635111</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6.4282907500059014</c:v>
                </c:pt>
                <c:pt idx="1">
                  <c:v>6.8167344308670774</c:v>
                </c:pt>
                <c:pt idx="2">
                  <c:v>6.8390790305488096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3.0057746930313458</c:v>
                </c:pt>
                <c:pt idx="1">
                  <c:v>3.895910028404312</c:v>
                </c:pt>
                <c:pt idx="2">
                  <c:v>2.8351861908586282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4.9406502762514712</c:v>
                </c:pt>
                <c:pt idx="1">
                  <c:v>5.9590399921185506</c:v>
                </c:pt>
                <c:pt idx="2">
                  <c:v>4.3983846831186844</c:v>
                </c:pt>
                <c:pt idx="3">
                  <c:v>6.7529636668168989</c:v>
                </c:pt>
                <c:pt idx="4">
                  <c:v>6.4755332612537204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5.9643801261355671</c:v>
                </c:pt>
                <c:pt idx="1">
                  <c:v>6.2865599100939429</c:v>
                </c:pt>
                <c:pt idx="2">
                  <c:v>4.722064045333128</c:v>
                </c:pt>
                <c:pt idx="3">
                  <c:v>7.0232901714439127</c:v>
                </c:pt>
                <c:pt idx="4">
                  <c:v>6.657780540168563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4.8126177828859262</c:v>
                </c:pt>
                <c:pt idx="1">
                  <c:v>2.8895431432160388</c:v>
                </c:pt>
                <c:pt idx="2">
                  <c:v>6.4469034273424928</c:v>
                </c:pt>
                <c:pt idx="3">
                  <c:v>8.5538367501591495</c:v>
                </c:pt>
                <c:pt idx="4">
                  <c:v>5.816179038391029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4.2576076824257871</c:v>
                </c:pt>
                <c:pt idx="1">
                  <c:v>2.4044777889390949</c:v>
                </c:pt>
                <c:pt idx="2">
                  <c:v>5.9629192712743926</c:v>
                </c:pt>
                <c:pt idx="3">
                  <c:v>8.0753630589356398</c:v>
                </c:pt>
                <c:pt idx="4">
                  <c:v>5.4288944625672251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680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RWK |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391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RWK |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391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RWK | East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East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104557985"/>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6491249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55115260"/>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5413154"/>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staff supported service users to make decisions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 </a:t>
            </a:r>
            <a:r>
              <a:rPr lang="en-GB" sz="1400" b="0">
                <a:solidFill>
                  <a:prstClr val="black"/>
                </a:solidFill>
                <a:latin typeface="Arial"/>
              </a:rPr>
              <a:t>service users being given enough time to discuss their needs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staff considered service users' needs in other areas of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660051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3669154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17656479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50199498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70201118"/>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0992658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734320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193005634"/>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52901407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32606554"/>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27331910"/>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549982101"/>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656648564"/>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017192214"/>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77425391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380833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80299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603489920"/>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00844193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71605714"/>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8267593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42865368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516267159"/>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457879056"/>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6032868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644906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49762038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657736709"/>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259384428"/>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78223184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417586878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46966368"/>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5129521"/>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9925025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656120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49573459"/>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2220601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1992609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43677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68962531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678710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96927103"/>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1044981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330608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05028181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095776342"/>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771142913"/>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8417413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693020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279408979"/>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802389"/>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126197052"/>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1299219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96230250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428566462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682639900"/>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5216776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08811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512353115"/>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948537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91465983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4933305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87677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07966356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741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048772728"/>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254645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09540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466206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2548364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450658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493815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713750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91029636"/>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0432207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37307550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586867868"/>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86623107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40804333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60831495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320678723"/>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86027514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5019316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61769968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3378309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347788392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98934703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8799994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4472486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50572336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57359681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4343887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16806263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4794069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5417947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53198032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42619624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6472408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7323747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51162601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1870570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07820352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11994837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80649468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68910771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72558735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2596886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16988724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299202075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23385462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8814325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905361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7251866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46182960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16782893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93156291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7545394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3928944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479848230"/>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630847208"/>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26880310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78977646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064021985"/>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995830130"/>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8858</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East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